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4" r:id="rId8"/>
    <p:sldId id="262" r:id="rId9"/>
    <p:sldId id="265" r:id="rId10"/>
    <p:sldId id="261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5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3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6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3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2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85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84" r:id="rId5"/>
    <p:sldLayoutId id="2147483690" r:id="rId6"/>
    <p:sldLayoutId id="2147483691" r:id="rId7"/>
    <p:sldLayoutId id="2147483681" r:id="rId8"/>
    <p:sldLayoutId id="2147483682" r:id="rId9"/>
    <p:sldLayoutId id="2147483683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EA2AA-6B62-4A29-BECA-D419120D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9" b="58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663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3CD48A-7DFE-42BA-8E8A-05D36AF5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348844"/>
            <a:ext cx="5409468" cy="3042706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tx1"/>
                </a:solidFill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AC0E2B-6944-4D78-86B9-9E1359E7F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297" y="4682061"/>
            <a:ext cx="5409468" cy="95097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Group 15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劉建亨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曾皓晨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郭柏言</a:t>
            </a:r>
          </a:p>
        </p:txBody>
      </p:sp>
    </p:spTree>
    <p:extLst>
      <p:ext uri="{BB962C8B-B14F-4D97-AF65-F5344CB8AC3E}">
        <p14:creationId xmlns:p14="http://schemas.microsoft.com/office/powerpoint/2010/main" val="197588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7AB3A-3250-44F1-92CA-D3DDB42C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6F6156-CABE-4780-8353-A2E09891C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94398"/>
            <a:ext cx="10058400" cy="3849624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美術問題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字體重疊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字體大小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中華民國美學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1034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8C117-3367-48D7-896F-F18EAF69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268254-EAB3-4BB9-93ED-76DA16B4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06" t="20233" r="39013" b="14188"/>
          <a:stretch/>
        </p:blipFill>
        <p:spPr>
          <a:xfrm>
            <a:off x="454157" y="1881740"/>
            <a:ext cx="5549077" cy="40618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DC4C83-D55E-46E6-8A6A-410D75684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5" t="22687" r="39159" b="11543"/>
          <a:stretch/>
        </p:blipFill>
        <p:spPr>
          <a:xfrm>
            <a:off x="6003234" y="2035635"/>
            <a:ext cx="5496025" cy="40618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2D18394-DACE-434F-A1DC-0F6EFD950B15}"/>
              </a:ext>
            </a:extLst>
          </p:cNvPr>
          <p:cNvSpPr txBox="1"/>
          <p:nvPr/>
        </p:nvSpPr>
        <p:spPr>
          <a:xfrm>
            <a:off x="2204270" y="1266180"/>
            <a:ext cx="36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7030A0"/>
                </a:solidFill>
              </a:rPr>
              <a:t>before</a:t>
            </a:r>
            <a:endParaRPr lang="zh-TW" altLang="en-US" sz="5400" dirty="0">
              <a:solidFill>
                <a:srgbClr val="7030A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164664-3D3D-44B0-9820-697E5C8196EB}"/>
              </a:ext>
            </a:extLst>
          </p:cNvPr>
          <p:cNvSpPr txBox="1"/>
          <p:nvPr/>
        </p:nvSpPr>
        <p:spPr>
          <a:xfrm>
            <a:off x="7812800" y="1266180"/>
            <a:ext cx="421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FFFF00"/>
                </a:solidFill>
              </a:rPr>
              <a:t>after</a:t>
            </a:r>
            <a:endParaRPr lang="zh-TW" altLang="en-US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0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F4CE0-62D3-4E9E-9203-C39A986E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55858C-C259-4D36-9E0D-7E40AB62B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21754" r="38974" b="11860"/>
          <a:stretch/>
        </p:blipFill>
        <p:spPr>
          <a:xfrm>
            <a:off x="5856098" y="2238192"/>
            <a:ext cx="5138431" cy="3849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184285-D1AA-4DD4-AF37-95AE84920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72" y="2285304"/>
            <a:ext cx="5102794" cy="37554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F89E75-53B3-425D-BC39-1B5490E603F9}"/>
              </a:ext>
            </a:extLst>
          </p:cNvPr>
          <p:cNvSpPr txBox="1"/>
          <p:nvPr/>
        </p:nvSpPr>
        <p:spPr>
          <a:xfrm>
            <a:off x="2079057" y="1674796"/>
            <a:ext cx="32629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7030A0"/>
                </a:solidFill>
              </a:rPr>
              <a:t>before</a:t>
            </a:r>
            <a:endParaRPr lang="zh-TW" altLang="en-US" sz="4400" dirty="0">
              <a:solidFill>
                <a:srgbClr val="7030A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5207B9-7781-4F64-BD19-DC636910B78D}"/>
              </a:ext>
            </a:extLst>
          </p:cNvPr>
          <p:cNvSpPr txBox="1"/>
          <p:nvPr/>
        </p:nvSpPr>
        <p:spPr>
          <a:xfrm>
            <a:off x="7731565" y="1629473"/>
            <a:ext cx="3262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FFFF00"/>
                </a:solidFill>
              </a:rPr>
              <a:t>after</a:t>
            </a:r>
            <a:endParaRPr lang="zh-TW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1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316B0-BA8F-4517-8280-D6076C15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7CF53-AC29-497A-935D-7A2E48D5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劉建亨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:main.py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pseudo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code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郭柏言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:ui.py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曾皓晨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:logic.py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069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3EFBD-60C4-4522-A1E7-4C57D24E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RPG(X</a:t>
            </a:r>
            <a:r>
              <a:rPr lang="zh-TW" altLang="en-US" dirty="0"/>
              <a:t> 文字冒險</a:t>
            </a:r>
            <a:r>
              <a:rPr lang="en-US" altLang="zh-TW" dirty="0"/>
              <a:t>(O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374017-0C1A-4ADF-8965-9831C2052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" y="1840939"/>
            <a:ext cx="5135680" cy="342378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95F674-23DE-4ADB-A2B9-3BC661EC9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21754" r="38974" b="11860"/>
          <a:stretch/>
        </p:blipFill>
        <p:spPr>
          <a:xfrm>
            <a:off x="6096000" y="1753984"/>
            <a:ext cx="5631176" cy="42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6703E-C2F1-4E75-B051-32BAE2DD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0B2E1-74D1-4BDE-A728-1702BF0E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程式的生命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如何判斷印到第幾張畫面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status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人物狀態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3AA6A0-1D88-44A7-A487-ECA657C69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74873" r="60198" b="18454"/>
          <a:stretch/>
        </p:blipFill>
        <p:spPr>
          <a:xfrm>
            <a:off x="2873350" y="2947125"/>
            <a:ext cx="6205282" cy="1080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A522EF-29D0-40D7-9402-496EE9C59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278" l="10000" r="90000">
                        <a14:foregroundMark x1="22083" y1="70556" x2="38542" y2="70833"/>
                        <a14:foregroundMark x1="38542" y1="70833" x2="42448" y2="70741"/>
                        <a14:foregroundMark x1="42448" y1="70741" x2="42708" y2="92500"/>
                        <a14:foregroundMark x1="42708" y1="92500" x2="39010" y2="95463"/>
                        <a14:foregroundMark x1="39010" y1="95463" x2="22500" y2="95278"/>
                        <a14:foregroundMark x1="22500" y1="95278" x2="20990" y2="88704"/>
                        <a14:foregroundMark x1="20990" y1="88704" x2="21719" y2="7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8" t="71040" r="55869" b="4982"/>
          <a:stretch/>
        </p:blipFill>
        <p:spPr>
          <a:xfrm>
            <a:off x="2617707" y="3845302"/>
            <a:ext cx="4107507" cy="2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9283B-CE07-4820-90BA-2BAF4074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程式不能互相</a:t>
            </a:r>
            <a:r>
              <a:rPr lang="en-US" altLang="zh-TW" dirty="0"/>
              <a:t>import?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FA3F4F-7090-497B-A884-893BAEC9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導致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的變數無法用給其他程式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funtion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直接把變數值丟過去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254991-8CE5-4B2D-B772-8305031E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70" y="3123945"/>
            <a:ext cx="11485859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3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747C0-FA00-4081-9A22-1E431129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E4CD2-8F68-4D9F-B786-715FC142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情節、選項印出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C5E64F-8CB9-4908-A46A-3FEBC762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8310" y="265113"/>
            <a:ext cx="15284918" cy="85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34DEC-F5AB-4A56-809C-0A3A3A33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Logic.py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4028-90CC-4AB0-9BA3-E302AD3F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戰鬥演算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隨機指定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根據不同敵人血量與攻擊係數決定有多大機率進行何種動作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078CCF-732E-443F-AB3E-E86111C7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809549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4FD9-CEFB-4E82-9FF4-A452C937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136EE6-F03B-4967-8FF0-51874B12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新印的文字會疊在後印的文字上面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後面要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上一張背景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畫面沒辦法往下前進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en-US" altLang="zh-TW" dirty="0" err="1">
                <a:latin typeface="+mj-lt"/>
              </a:rPr>
              <a:t>pygame.display.update</a:t>
            </a:r>
            <a:r>
              <a:rPr lang="en-US" altLang="zh-TW" dirty="0">
                <a:latin typeface="+mj-lt"/>
              </a:rPr>
              <a:t>()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854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2B205E-B7FC-40DC-B706-AEA450F9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95" y="-1961147"/>
            <a:ext cx="16349929" cy="91968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EE9554-7C58-442D-A04C-8EE4695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38368-ED72-41D1-BD3D-4A933461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難易度差異過大</a:t>
            </a:r>
          </a:p>
        </p:txBody>
      </p:sp>
    </p:spTree>
    <p:extLst>
      <p:ext uri="{BB962C8B-B14F-4D97-AF65-F5344CB8AC3E}">
        <p14:creationId xmlns:p14="http://schemas.microsoft.com/office/powerpoint/2010/main" val="211870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C9FC2-A17E-478B-8AE3-BDD2710A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788C2E-4AA0-42D1-862D-BFDCF903B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新印的字無法顯示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先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圖在印字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印的字無法用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\n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換行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兩次印在不同高度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716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3E8E2"/>
      </a:lt2>
      <a:accent1>
        <a:srgbClr val="BE34DC"/>
      </a:accent1>
      <a:accent2>
        <a:srgbClr val="7436CF"/>
      </a:accent2>
      <a:accent3>
        <a:srgbClr val="4447DF"/>
      </a:accent3>
      <a:accent4>
        <a:srgbClr val="226ACA"/>
      </a:accent4>
      <a:accent5>
        <a:srgbClr val="2FB3CA"/>
      </a:accent5>
      <a:accent6>
        <a:srgbClr val="1EB78F"/>
      </a:accent6>
      <a:hlink>
        <a:srgbClr val="3B8BB1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219</Words>
  <Application>Microsoft Office PowerPoint</Application>
  <PresentationFormat>寬螢幕</PresentationFormat>
  <Paragraphs>44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標楷體</vt:lpstr>
      <vt:lpstr>Century Gothic</vt:lpstr>
      <vt:lpstr>Garamond</vt:lpstr>
      <vt:lpstr>Gill Sans MT</vt:lpstr>
      <vt:lpstr>SavonVTI</vt:lpstr>
      <vt:lpstr>期末專題</vt:lpstr>
      <vt:lpstr>RPG(X 文字冒險(O</vt:lpstr>
      <vt:lpstr>Main.py</vt:lpstr>
      <vt:lpstr>程式不能互相import?</vt:lpstr>
      <vt:lpstr>Ui.py</vt:lpstr>
      <vt:lpstr>Logic.py</vt:lpstr>
      <vt:lpstr>problems</vt:lpstr>
      <vt:lpstr>problems</vt:lpstr>
      <vt:lpstr>PROBLEMS</vt:lpstr>
      <vt:lpstr>problems</vt:lpstr>
      <vt:lpstr>PowerPoint 簡報</vt:lpstr>
      <vt:lpstr>PowerPoint 簡報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期末專題</dc:title>
  <dc:creator>shiokuo35@gmail.com</dc:creator>
  <cp:lastModifiedBy>shiokuo35@gmail.com</cp:lastModifiedBy>
  <cp:revision>31</cp:revision>
  <dcterms:created xsi:type="dcterms:W3CDTF">2019-12-20T14:15:32Z</dcterms:created>
  <dcterms:modified xsi:type="dcterms:W3CDTF">2019-12-21T14:17:01Z</dcterms:modified>
</cp:coreProperties>
</file>